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18"/>
  </p:notesMasterIdLst>
  <p:sldIdLst>
    <p:sldId id="306" r:id="rId5"/>
    <p:sldId id="307" r:id="rId6"/>
    <p:sldId id="308" r:id="rId7"/>
    <p:sldId id="309" r:id="rId8"/>
    <p:sldId id="294" r:id="rId9"/>
    <p:sldId id="295" r:id="rId10"/>
    <p:sldId id="310" r:id="rId11"/>
    <p:sldId id="313" r:id="rId12"/>
    <p:sldId id="303" r:id="rId13"/>
    <p:sldId id="304" r:id="rId14"/>
    <p:sldId id="305" r:id="rId15"/>
    <p:sldId id="311" r:id="rId16"/>
    <p:sldId id="31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BE6B383-58E5-4F64-B8C1-007B4A8BD706}" v="84" dt="2020-10-30T22:19:51.18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4967" autoAdjust="0"/>
  </p:normalViewPr>
  <p:slideViewPr>
    <p:cSldViewPr snapToGrid="0">
      <p:cViewPr varScale="1">
        <p:scale>
          <a:sx n="86" d="100"/>
          <a:sy n="86" d="100"/>
        </p:scale>
        <p:origin x="562" y="67"/>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dgm:spPr/>
      <dgm:t>
        <a:bodyPr/>
        <a:lstStyle/>
        <a:p>
          <a:pPr algn="ctr">
            <a:lnSpc>
              <a:spcPct val="100000"/>
            </a:lnSpc>
            <a:defRPr b="1" spc="20">
              <a:latin typeface="+mj-lt"/>
            </a:defRPr>
          </a:pPr>
          <a:r>
            <a:rPr lang="en-US" dirty="0">
              <a:solidFill>
                <a:schemeClr val="bg1"/>
              </a:solidFill>
            </a:rPr>
            <a:t>Name</a:t>
          </a:r>
          <a:br>
            <a:rPr lang="en-US" dirty="0">
              <a:solidFill>
                <a:schemeClr val="bg1"/>
              </a:solidFill>
            </a:rPr>
          </a:br>
          <a:r>
            <a:rPr lang="en-US" dirty="0">
              <a:solidFill>
                <a:schemeClr val="bg1"/>
              </a:solidFill>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30326" custScaleY="146617"/>
      <dgm:spPr>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30326" custScaleY="146617" custLinFactNeighborX="3682" custLinFactNeighborY="-5464"/>
      <dgm:spPr>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30326" custScaleY="146617" custLinFactNeighborX="2791" custLinFactNeighborY="-5464"/>
      <dgm:spPr>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30326" custScaleY="146617"/>
      <dgm:spPr>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team member head shot"/>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44680">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2"/>
        </a:solidFill>
        <a:ln>
          <a:solidFill>
            <a:schemeClr val="accent2"/>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1"/>
        </a:solidFill>
        <a:ln>
          <a:solidFill>
            <a:schemeClr val="accent1"/>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5"/>
        </a:solidFill>
        <a:ln>
          <a:solidFill>
            <a:schemeClr val="accent5"/>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3"/>
        </a:solidFill>
        <a:ln>
          <a:solidFill>
            <a:schemeClr val="accent3"/>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 </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7B2FF309-5120-45E2-ACC8-F8FAA9DBDA55}">
      <dgm:prSet phldrT="[Text]"/>
      <dgm:spPr>
        <a:solidFill>
          <a:schemeClr val="accent4"/>
        </a:solidFill>
        <a:ln>
          <a:solidFill>
            <a:schemeClr val="accent4"/>
          </a:solidFill>
        </a:ln>
      </dgm:spPr>
      <dgm:t>
        <a:bodyPr/>
        <a:lstStyle/>
        <a:p>
          <a:r>
            <a:rPr lang="en-US" dirty="0"/>
            <a:t>Title</a:t>
          </a:r>
        </a:p>
      </dgm:t>
    </dgm:pt>
    <dgm:pt modelId="{2CF5AF8A-5687-489A-9838-EDDBB760D421}" type="parTrans" cxnId="{D35DB9DA-961B-46CD-BB14-44CD766D8CB7}">
      <dgm:prSet/>
      <dgm:spPr/>
      <dgm:t>
        <a:bodyPr/>
        <a:lstStyle/>
        <a:p>
          <a:endParaRPr lang="en-US"/>
        </a:p>
      </dgm:t>
    </dgm:pt>
    <dgm:pt modelId="{D5CAA101-B828-45D7-965B-F77CD6FBA109}" type="sibTrans" cxnId="{D35DB9DA-961B-46CD-BB14-44CD766D8CB7}">
      <dgm:prSet/>
      <dgm:spPr/>
      <dgm:t>
        <a:bodyPr/>
        <a:lstStyle/>
        <a:p>
          <a:endParaRPr lang="en-US"/>
        </a:p>
      </dgm:t>
    </dgm:pt>
    <dgm:pt modelId="{EE155DB2-6788-4019-961C-F8B89C275CE8}">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8395B9D5-FF39-4045-8569-9C13F11FB1E5}" type="parTrans" cxnId="{E3D274C7-DB39-45B8-B18F-742495FE5026}">
      <dgm:prSet/>
      <dgm:spPr/>
      <dgm:t>
        <a:bodyPr/>
        <a:lstStyle/>
        <a:p>
          <a:endParaRPr lang="en-US"/>
        </a:p>
      </dgm:t>
    </dgm:pt>
    <dgm:pt modelId="{F94C628D-62C1-4AF5-B102-2A2AA7FD22DE}" type="sibTrans" cxnId="{E3D274C7-DB39-45B8-B18F-742495FE5026}">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94950" y="460948"/>
          <a:ext cx="2194559" cy="2468883"/>
        </a:xfrm>
        <a:prstGeom prst="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262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624" y="3081438"/>
        <a:ext cx="2379213" cy="487349"/>
      </dsp:txXfrm>
    </dsp:sp>
    <dsp:sp modelId="{7D166BBB-55AF-452C-B9A0-94A1EE55FF4F}">
      <dsp:nvSpPr>
        <dsp:cNvPr id="0" name=""/>
        <dsp:cNvSpPr/>
      </dsp:nvSpPr>
      <dsp:spPr>
        <a:xfrm>
          <a:off x="262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2952527" y="368939"/>
          <a:ext cx="2194559" cy="2468883"/>
        </a:xfrm>
        <a:prstGeom prst="rect">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279819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2798199" y="3081438"/>
        <a:ext cx="2379213" cy="487349"/>
      </dsp:txXfrm>
    </dsp:sp>
    <dsp:sp modelId="{1223E777-77CB-4A9A-BF21-12B513842696}">
      <dsp:nvSpPr>
        <dsp:cNvPr id="0" name=""/>
        <dsp:cNvSpPr/>
      </dsp:nvSpPr>
      <dsp:spPr>
        <a:xfrm>
          <a:off x="279819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5733099" y="368939"/>
          <a:ext cx="2194559" cy="2468883"/>
        </a:xfrm>
        <a:prstGeom prst="rect">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593774"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5593774" y="3081438"/>
        <a:ext cx="2379213" cy="487349"/>
      </dsp:txXfrm>
    </dsp:sp>
    <dsp:sp modelId="{EE420F84-477D-4635-BEF8-66426E9A259D}">
      <dsp:nvSpPr>
        <dsp:cNvPr id="0" name=""/>
        <dsp:cNvSpPr/>
      </dsp:nvSpPr>
      <dsp:spPr>
        <a:xfrm>
          <a:off x="5593774"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8481676" y="460948"/>
          <a:ext cx="2194559" cy="2468883"/>
        </a:xfrm>
        <a:prstGeom prst="rect">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389349" y="3081438"/>
          <a:ext cx="2379213"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666750">
            <a:lnSpc>
              <a:spcPct val="100000"/>
            </a:lnSpc>
            <a:spcBef>
              <a:spcPct val="0"/>
            </a:spcBef>
            <a:spcAft>
              <a:spcPct val="35000"/>
            </a:spcAft>
            <a:buNone/>
            <a:defRPr b="1" spc="20">
              <a:latin typeface="+mj-lt"/>
            </a:defRPr>
          </a:pPr>
          <a:r>
            <a:rPr lang="en-US" sz="1500" kern="1200" dirty="0">
              <a:solidFill>
                <a:schemeClr val="bg1"/>
              </a:solidFill>
            </a:rPr>
            <a:t>Name</a:t>
          </a:r>
          <a:br>
            <a:rPr lang="en-US" sz="1500" kern="1200" dirty="0">
              <a:solidFill>
                <a:schemeClr val="bg1"/>
              </a:solidFill>
            </a:rPr>
          </a:br>
          <a:r>
            <a:rPr lang="en-US" sz="1500" kern="1200" dirty="0">
              <a:solidFill>
                <a:schemeClr val="bg1"/>
              </a:solidFill>
            </a:rPr>
            <a:t>Title</a:t>
          </a:r>
        </a:p>
      </dsp:txBody>
      <dsp:txXfrm>
        <a:off x="8389349" y="3081438"/>
        <a:ext cx="2379213" cy="487349"/>
      </dsp:txXfrm>
    </dsp:sp>
    <dsp:sp modelId="{5A7600AF-A34B-4D03-B3D6-B3C760AE8E06}">
      <dsp:nvSpPr>
        <dsp:cNvPr id="0" name=""/>
        <dsp:cNvSpPr/>
      </dsp:nvSpPr>
      <dsp:spPr>
        <a:xfrm>
          <a:off x="8389349" y="3416310"/>
          <a:ext cx="2379213"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 </a:t>
          </a:r>
          <a:endParaRPr lang="en-US" sz="1200" kern="120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21/12/2023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anchor="b"/>
          <a:lstStyle>
            <a:lvl1pPr algn="l">
              <a:defRPr sz="6000" b="1" i="0" cap="all"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anchor="b"/>
          <a:lstStyle>
            <a:lvl1pPr algn="l">
              <a:defRPr sz="5400" b="0" i="0" cap="none" baseline="0"/>
            </a:lvl1pPr>
          </a:lstStyle>
          <a:p>
            <a:r>
              <a:rPr lang="en-US" dirty="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anchor="ctr"/>
          <a:lstStyle>
            <a:lvl1pPr algn="ctr">
              <a:buNone/>
              <a:defRPr>
                <a:solidFill>
                  <a:schemeClr val="bg1"/>
                </a:solidFill>
              </a:defRPr>
            </a:lvl1pPr>
          </a:lstStyle>
          <a:p>
            <a:r>
              <a:rPr lang="en-US"/>
              <a:t>Click icon to add picture</a:t>
            </a:r>
            <a:endParaRPr lang="en-US" dirty="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anchor="ctr">
            <a:noAutofit/>
          </a:bodyPr>
          <a:lstStyle>
            <a:lvl1pPr algn="ctr">
              <a:buNone/>
              <a:defRPr sz="1800">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anchor="b"/>
          <a:lstStyle>
            <a:lvl1pPr algn="r">
              <a:defRPr sz="4800" b="1" cap="all" spc="400" baseline="0">
                <a:solidFill>
                  <a:schemeClr val="bg1"/>
                </a:solidFill>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a:lstStyle>
            <a:lvl1pPr marL="0" indent="0" algn="r">
              <a:buNone/>
              <a:defRPr sz="1800">
                <a:solidFill>
                  <a:schemeClr val="bg1"/>
                </a:solidFill>
              </a:defRPr>
            </a:lvl1pPr>
          </a:lstStyle>
          <a:p>
            <a:pPr lvl="0"/>
            <a:r>
              <a:rPr lang="en-US"/>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a:lstStyle/>
          <a:p>
            <a:r>
              <a:rPr lang="en-US" dirty="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anchor="b"/>
          <a:lstStyle>
            <a:lvl1pPr algn="l">
              <a:defRPr sz="54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anchor="ctr">
            <a:noAutofit/>
          </a:bodyPr>
          <a:lstStyle>
            <a:lvl1pPr algn="ctr">
              <a:buNone/>
              <a:defRPr sz="1600" b="1">
                <a:solidFill>
                  <a:schemeClr val="bg1"/>
                </a:solidFill>
              </a:defRPr>
            </a:lvl1pPr>
          </a:lstStyle>
          <a:p>
            <a:r>
              <a:rPr lang="en-US"/>
              <a:t>Click icon to add picture</a:t>
            </a:r>
            <a:endParaRPr lang="en-US" dirty="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anchor="b"/>
          <a:lstStyle>
            <a:lvl1pPr algn="r">
              <a:defRPr sz="6000" b="1" cap="all" spc="400" baseline="0">
                <a:solidFill>
                  <a:schemeClr val="bg1"/>
                </a:solidFill>
              </a:defRPr>
            </a:lvl1pPr>
          </a:lstStyle>
          <a:p>
            <a:r>
              <a:rPr lang="en-US" dirty="0"/>
              <a:t>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a:lstStyle>
            <a:lvl1pPr>
              <a:defRPr>
                <a:solidFill>
                  <a:schemeClr val="bg1"/>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a:lstStyle>
            <a:lvl1pPr>
              <a:defRPr>
                <a:solidFill>
                  <a:schemeClr val="bg1"/>
                </a:solidFill>
              </a:defRPr>
            </a:lvl1pPr>
          </a:lstStyle>
          <a:p>
            <a:fld id="{D8DA9DAA-006C-4F4B-980E-E3DF019B24E2}" type="slidenum">
              <a:rPr lang="en-US" smtClean="0"/>
              <a:pPr/>
              <a:t>‹#›</a:t>
            </a:fld>
            <a:endParaRPr lang="en-US" dirty="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a:lstStyle>
            <a:lvl1pPr marL="0" indent="0" algn="r">
              <a:buNone/>
              <a:defRPr sz="1800">
                <a:solidFill>
                  <a:schemeClr val="bg1"/>
                </a:solidFill>
              </a:defRPr>
            </a:lvl1pPr>
          </a:lstStyle>
          <a:p>
            <a:pPr lvl="0"/>
            <a:r>
              <a:rPr lang="en-US"/>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anchor="ctr">
            <a:noAutofit/>
          </a:bodyPr>
          <a:lstStyle>
            <a:lvl1pPr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anchor="b"/>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a:lstStyle>
            <a:lvl1pPr>
              <a:defRPr baseline="0">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anchor="b">
            <a:normAutofit/>
          </a:bodyPr>
          <a:lstStyle>
            <a:lvl1pPr algn="ctr">
              <a:defRPr sz="6000" b="1" i="0" cap="all" baseline="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endParaRPr lang="en-US" dirty="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D8DA9DAA-006C-4F4B-980E-E3DF019B24E2}"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anchor="b"/>
          <a:lstStyle>
            <a:lvl1pPr algn="l">
              <a:lnSpc>
                <a:spcPct val="110000"/>
              </a:lnSpc>
              <a:spcBef>
                <a:spcPts val="1000"/>
              </a:spcBef>
              <a:defRPr sz="3600" b="0" i="0" cap="none"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a:lstStyle>
            <a:lvl1pPr>
              <a:defRPr>
                <a:solidFill>
                  <a:schemeClr val="accent2"/>
                </a:solidFill>
              </a:defRPr>
            </a:lvl1pPr>
          </a:lstStyle>
          <a:p>
            <a:r>
              <a:rPr lang="en-US" dirty="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a:lstStyle>
            <a:lvl1pPr>
              <a:defRPr>
                <a:solidFill>
                  <a:schemeClr val="accent2"/>
                </a:solidFill>
              </a:defRPr>
            </a:lvl1pPr>
          </a:lstStyle>
          <a:p>
            <a:fld id="{D8DA9DAA-006C-4F4B-980E-E3DF019B24E2}" type="slidenum">
              <a:rPr lang="en-US" smtClean="0"/>
              <a:pPr/>
              <a:t>‹#›</a:t>
            </a:fld>
            <a:endParaRPr lang="en-US" dirty="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anchor="ctr"/>
          <a:lstStyle>
            <a:lvl1pPr algn="ctr">
              <a:buNone/>
              <a:defRPr>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a:lstStyle>
            <a:lvl1pPr>
              <a:defRPr sz="5400" b="1" cap="all" baseline="0">
                <a:solidFill>
                  <a:schemeClr val="bg1"/>
                </a:solidFill>
              </a:defRPr>
            </a:lvl1pPr>
          </a:lstStyle>
          <a:p>
            <a:r>
              <a:rPr lang="en-US" dirty="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a:lstStyle>
            <a:lvl1pPr>
              <a:defRPr>
                <a:solidFill>
                  <a:schemeClr val="bg1"/>
                </a:solidFill>
              </a:defRPr>
            </a:lvl1pPr>
          </a:lstStyle>
          <a:p>
            <a:r>
              <a:rPr lang="en-US" dirty="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endParaRPr lang="en-US" dirty="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endParaRPr lang="en-US" dirty="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r>
              <a:rPr lang="en-US" dirty="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fld id="{D8DA9DAA-006C-4F4B-980E-E3DF019B24E2}" type="slidenum">
              <a:rPr lang="en-US" smtClean="0"/>
              <a:t>‹#›</a:t>
            </a:fld>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3.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372367" y="-1421892"/>
            <a:ext cx="6272784" cy="2843784"/>
          </a:xfrm>
        </p:spPr>
        <p:txBody>
          <a:bodyPr>
            <a:normAutofit/>
          </a:bodyPr>
          <a:lstStyle/>
          <a:p>
            <a:r>
              <a:rPr lang="en-US" sz="3600">
                <a:solidFill>
                  <a:schemeClr val="accent2">
                    <a:lumMod val="50000"/>
                  </a:schemeClr>
                </a:solidFill>
                <a:latin typeface="Times New Roman" panose="02020603050405020304" pitchFamily="18" charset="0"/>
                <a:cs typeface="Times New Roman" panose="02020603050405020304" pitchFamily="18" charset="0"/>
              </a:rPr>
              <a:t>Tìm hiểu về kỹ thuật nhiễu Denoise A.I</a:t>
            </a:r>
            <a:endParaRPr lang="en-US" sz="3600" dirty="0">
              <a:latin typeface="Times New Roman" panose="02020603050405020304" pitchFamily="18" charset="0"/>
              <a:cs typeface="Times New Roman" panose="02020603050405020304" pitchFamily="18" charset="0"/>
            </a:endParaRPr>
          </a:p>
        </p:txBody>
      </p:sp>
      <p:sp>
        <p:nvSpPr>
          <p:cNvPr id="4" name="Subtitle 2">
            <a:extLst>
              <a:ext uri="{FF2B5EF4-FFF2-40B4-BE49-F238E27FC236}">
                <a16:creationId xmlns:a16="http://schemas.microsoft.com/office/drawing/2014/main" id="{35EDE520-5E05-2475-D10A-C3C730D80D35}"/>
              </a:ext>
            </a:extLst>
          </p:cNvPr>
          <p:cNvSpPr>
            <a:spLocks noGrp="1"/>
          </p:cNvSpPr>
          <p:nvPr>
            <p:ph type="subTitle" idx="1"/>
          </p:nvPr>
        </p:nvSpPr>
        <p:spPr>
          <a:xfrm>
            <a:off x="6645151" y="5259881"/>
            <a:ext cx="5092700" cy="1196975"/>
          </a:xfrm>
        </p:spPr>
        <p:txBody>
          <a:bodyPr>
            <a:normAutofit fontScale="92500" lnSpcReduction="100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a:ln>
                  <a:noFill/>
                </a:ln>
                <a:solidFill>
                  <a:srgbClr val="002060"/>
                </a:solidFill>
                <a:effectLst/>
                <a:uLnTx/>
                <a:uFillTx/>
                <a:latin typeface="Arial" panose="020B0604020202020204" pitchFamily="34" charset="0"/>
                <a:cs typeface="Arial" panose="020B0604020202020204" pitchFamily="34" charset="0"/>
              </a:rPr>
              <a:t>Tr</a:t>
            </a:r>
            <a:r>
              <a:rPr lang="en-US" sz="2800" b="1" i="1">
                <a:solidFill>
                  <a:srgbClr val="002060"/>
                </a:solidFill>
                <a:latin typeface="Arial" panose="020B0604020202020204" pitchFamily="34" charset="0"/>
                <a:cs typeface="Arial" panose="020B0604020202020204" pitchFamily="34" charset="0"/>
              </a:rPr>
              <a:t>í tuệ nhân tạo</a:t>
            </a:r>
            <a:r>
              <a:rPr kumimoji="0" lang="en-US" sz="2800" b="1" i="1" u="none" strike="noStrike" kern="1200" cap="none" spc="0" normalizeH="0" baseline="0" noProof="0">
                <a:ln>
                  <a:noFill/>
                </a:ln>
                <a:solidFill>
                  <a:srgbClr val="002060"/>
                </a:solidFill>
                <a:effectLst/>
                <a:uLnTx/>
                <a:uFillTx/>
                <a:latin typeface="Arial" panose="020B0604020202020204" pitchFamily="34" charset="0"/>
                <a:cs typeface="Arial" panose="020B0604020202020204" pitchFamily="34" charset="0"/>
              </a:rPr>
              <a:t>-</a:t>
            </a:r>
            <a:r>
              <a:rPr kumimoji="0" lang="en-US" sz="2800" b="1" i="1" u="none" strike="noStrike" kern="1200" cap="none" spc="0" normalizeH="0" noProof="0">
                <a:ln>
                  <a:noFill/>
                </a:ln>
                <a:solidFill>
                  <a:srgbClr val="002060"/>
                </a:solidFill>
                <a:effectLst/>
                <a:uLnTx/>
                <a:uFillTx/>
                <a:latin typeface="Arial" panose="020B0604020202020204" pitchFamily="34" charset="0"/>
                <a:cs typeface="Arial" panose="020B0604020202020204" pitchFamily="34" charset="0"/>
              </a:rPr>
              <a:t> </a:t>
            </a:r>
            <a:r>
              <a:rPr lang="en-US" sz="2800" b="1" i="1">
                <a:solidFill>
                  <a:srgbClr val="002060"/>
                </a:solidFill>
                <a:latin typeface="Arial" panose="020B0604020202020204" pitchFamily="34" charset="0"/>
                <a:cs typeface="Arial" panose="020B0604020202020204" pitchFamily="34" charset="0"/>
              </a:rPr>
              <a:t>COS521-Nhóm 02</a:t>
            </a:r>
            <a:endParaRPr kumimoji="0" lang="en-US" sz="2800" b="1" i="1"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800" b="1" i="1"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rPr>
              <a:t>GVHD</a:t>
            </a:r>
            <a:r>
              <a:rPr kumimoji="0" lang="en-US" sz="2800" b="1" i="1" u="none" strike="noStrike" kern="1200" cap="none" spc="0" normalizeH="0" baseline="0" noProof="0">
                <a:ln>
                  <a:noFill/>
                </a:ln>
                <a:solidFill>
                  <a:srgbClr val="002060"/>
                </a:solidFill>
                <a:effectLst/>
                <a:uLnTx/>
                <a:uFillTx/>
                <a:latin typeface="Arial" panose="020B0604020202020204" pitchFamily="34" charset="0"/>
                <a:cs typeface="Arial" panose="020B0604020202020204" pitchFamily="34" charset="0"/>
              </a:rPr>
              <a:t>: </a:t>
            </a:r>
            <a:r>
              <a:rPr kumimoji="0" lang="en-US" sz="2800" b="1" i="1" u="none" strike="noStrike" kern="1200" cap="none" spc="0" normalizeH="0" baseline="0">
                <a:ln>
                  <a:noFill/>
                </a:ln>
                <a:solidFill>
                  <a:srgbClr val="002060"/>
                </a:solidFill>
                <a:effectLst/>
                <a:uLnTx/>
                <a:uFillTx/>
                <a:latin typeface="Arial" panose="020B0604020202020204" pitchFamily="34" charset="0"/>
                <a:cs typeface="Arial" panose="020B0604020202020204" pitchFamily="34" charset="0"/>
              </a:rPr>
              <a:t>TS. Nguyễn Văn Hoà</a:t>
            </a:r>
            <a:endParaRPr kumimoji="0" lang="en-US" sz="2800" b="1" i="1" u="none" strike="noStrike" kern="1200" cap="none" spc="0" normalizeH="0" baseline="0" noProof="0" dirty="0">
              <a:ln>
                <a:noFill/>
              </a:ln>
              <a:solidFill>
                <a:srgbClr val="002060"/>
              </a:solidFill>
              <a:effectLst/>
              <a:uLnTx/>
              <a:uFillTx/>
              <a:latin typeface="Arial" panose="020B0604020202020204" pitchFamily="34" charset="0"/>
              <a:cs typeface="Arial" panose="020B0604020202020204" pitchFamily="34" charset="0"/>
            </a:endParaRPr>
          </a:p>
        </p:txBody>
      </p:sp>
      <p:pic>
        <p:nvPicPr>
          <p:cNvPr id="1026" name="Picture 2" descr="Download Topaz DeNoise AI 3.7.1 - Video hướng dẫn cài đặt">
            <a:extLst>
              <a:ext uri="{FF2B5EF4-FFF2-40B4-BE49-F238E27FC236}">
                <a16:creationId xmlns:a16="http://schemas.microsoft.com/office/drawing/2014/main" id="{EE4E003F-49D0-B7DC-78E5-274294BD6A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0335" y="1492913"/>
            <a:ext cx="5984691" cy="346482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783206" y="1681163"/>
            <a:ext cx="4572182"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783206" y="2505075"/>
            <a:ext cx="4572182"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Tree>
    <p:extLst>
      <p:ext uri="{BB962C8B-B14F-4D97-AF65-F5344CB8AC3E}">
        <p14:creationId xmlns:p14="http://schemas.microsoft.com/office/powerpoint/2010/main" val="3124766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a:normAutofit/>
          </a:bodyPr>
          <a:lstStyle/>
          <a:p>
            <a:r>
              <a:rPr lang="en-US" sz="5400" dirty="0"/>
              <a:t>Title </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2834640"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2834640" cy="3684588"/>
          </a:xfrm>
        </p:spPr>
        <p:txBody>
          <a:bodyPr>
            <a:normAutofit/>
          </a:bodyPr>
          <a:lstStyle/>
          <a:p>
            <a:r>
              <a:rPr lang="en-US" sz="2000" dirty="0"/>
              <a:t>Add text, images, art, and videos. </a:t>
            </a:r>
          </a:p>
          <a:p>
            <a:r>
              <a:rPr lang="en-US" sz="2000" dirty="0"/>
              <a:t>Add transitions, animations, and motion. </a:t>
            </a:r>
          </a:p>
          <a:p>
            <a:r>
              <a:rPr lang="en-US" sz="2000"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987335" y="1681163"/>
            <a:ext cx="283464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987335" y="2505075"/>
            <a:ext cx="2834640" cy="3684588"/>
          </a:xfrm>
        </p:spPr>
        <p:txBody>
          <a:bodyPr>
            <a:normAutofit/>
          </a:bodyPr>
          <a:lstStyle/>
          <a:p>
            <a:r>
              <a:rPr lang="en-US" sz="2000" dirty="0"/>
              <a:t>Open the Design Ideas pane for instant slide makeovers. </a:t>
            </a:r>
          </a:p>
          <a:p>
            <a:r>
              <a:rPr lang="en-US" sz="2000" dirty="0"/>
              <a:t>When we have design ideas, we’ll show them to you right there. </a:t>
            </a:r>
          </a:p>
        </p:txBody>
      </p:sp>
      <p:sp>
        <p:nvSpPr>
          <p:cNvPr id="11" name="Text Placeholder 4">
            <a:extLst>
              <a:ext uri="{FF2B5EF4-FFF2-40B4-BE49-F238E27FC236}">
                <a16:creationId xmlns:a16="http://schemas.microsoft.com/office/drawing/2014/main" id="{CE6B5B72-43F9-4438-A504-FD3C083AB96D}"/>
              </a:ext>
            </a:extLst>
          </p:cNvPr>
          <p:cNvSpPr txBox="1">
            <a:spLocks/>
          </p:cNvSpPr>
          <p:nvPr/>
        </p:nvSpPr>
        <p:spPr>
          <a:xfrm>
            <a:off x="8526870" y="1681163"/>
            <a:ext cx="2834640"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dirty="0"/>
              <a:t>Subtitle</a:t>
            </a:r>
          </a:p>
        </p:txBody>
      </p:sp>
      <p:sp>
        <p:nvSpPr>
          <p:cNvPr id="13" name="Content Placeholder 5">
            <a:extLst>
              <a:ext uri="{FF2B5EF4-FFF2-40B4-BE49-F238E27FC236}">
                <a16:creationId xmlns:a16="http://schemas.microsoft.com/office/drawing/2014/main" id="{DE486408-F529-4D60-A080-911A0851FE1B}"/>
              </a:ext>
            </a:extLst>
          </p:cNvPr>
          <p:cNvSpPr txBox="1">
            <a:spLocks/>
          </p:cNvSpPr>
          <p:nvPr/>
        </p:nvSpPr>
        <p:spPr>
          <a:xfrm>
            <a:off x="8526870" y="2505075"/>
            <a:ext cx="2834640" cy="368458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endParaRPr lang="en-US" sz="2000" dirty="0"/>
          </a:p>
        </p:txBody>
      </p:sp>
    </p:spTree>
    <p:extLst>
      <p:ext uri="{BB962C8B-B14F-4D97-AF65-F5344CB8AC3E}">
        <p14:creationId xmlns:p14="http://schemas.microsoft.com/office/powerpoint/2010/main" val="1403455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a:lstStyle/>
          <a:p>
            <a:r>
              <a:rPr lang="en-US" dirty="0"/>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2"/>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3"/>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4"/>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a:lstStyle/>
          <a:p>
            <a:r>
              <a:rPr lang="en-US" dirty="0"/>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a:lstStyle/>
          <a:p>
            <a:fld id="{D8DA9DAA-006C-4F4B-980E-E3DF019B24E2}" type="slidenum">
              <a:rPr lang="en-US" smtClean="0"/>
              <a:pPr/>
              <a:t>12</a:t>
            </a:fld>
            <a:endParaRPr lang="en-US" dirty="0"/>
          </a:p>
        </p:txBody>
      </p:sp>
    </p:spTree>
    <p:extLst>
      <p:ext uri="{BB962C8B-B14F-4D97-AF65-F5344CB8AC3E}">
        <p14:creationId xmlns:p14="http://schemas.microsoft.com/office/powerpoint/2010/main" val="3584772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a:lstStyle/>
          <a:p>
            <a:r>
              <a:rPr lang="en-US" dirty="0"/>
              <a:t>Thank you</a:t>
            </a:r>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a:lstStyle/>
          <a:p>
            <a:r>
              <a:rPr lang="en-US" dirty="0"/>
              <a:t>Presentation Title</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2"/>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3"/>
          <a:srcRect t="347" b="347"/>
          <a:stretch/>
        </p:blipFill>
        <p:spPr/>
      </p:pic>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4"/>
          <a:srcRect l="16" r="16"/>
          <a:stretch/>
        </p:blipFill>
        <p:spPr/>
      </p:pic>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a:lstStyle/>
          <a:p>
            <a:r>
              <a:rPr lang="en-US" dirty="0"/>
              <a:t>Presenter name</a:t>
            </a:r>
          </a:p>
          <a:p>
            <a:r>
              <a:rPr lang="en-US" dirty="0"/>
              <a:t>Email address</a:t>
            </a:r>
          </a:p>
          <a:p>
            <a:r>
              <a:rPr lang="en-US" dirty="0"/>
              <a:t>Website</a:t>
            </a:r>
          </a:p>
          <a:p>
            <a:endParaRPr lang="en-US" dirty="0"/>
          </a:p>
        </p:txBody>
      </p:sp>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5"/>
          <a:srcRect t="108" b="108"/>
          <a:stretch/>
        </p:blipFill>
        <p:spPr/>
      </p:pic>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a:lstStyle/>
          <a:p>
            <a:fld id="{D8DA9DAA-006C-4F4B-980E-E3DF019B24E2}" type="slidenum">
              <a:rPr lang="en-US" smtClean="0"/>
              <a:pPr/>
              <a:t>13</a:t>
            </a:fld>
            <a:endParaRPr lang="en-US" dirty="0"/>
          </a:p>
        </p:txBody>
      </p:sp>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a:xfrm>
            <a:off x="5788863" y="2184680"/>
            <a:ext cx="5833872" cy="971128"/>
          </a:xfrm>
        </p:spPr>
        <p:txBody>
          <a:bodyPr>
            <a:normAutofit/>
          </a:bodyPr>
          <a:lstStyle/>
          <a:p>
            <a:r>
              <a:rPr lang="en-US" sz="3200">
                <a:latin typeface="Times New Roman" panose="02020603050405020304" pitchFamily="18" charset="0"/>
                <a:cs typeface="Times New Roman" panose="02020603050405020304" pitchFamily="18" charset="0"/>
              </a:rPr>
              <a:t>Thành viên nhóm 4</a:t>
            </a:r>
            <a:endParaRPr lang="en-US" sz="3200" dirty="0">
              <a:latin typeface="Times New Roman" panose="02020603050405020304" pitchFamily="18" charset="0"/>
              <a:cs typeface="Times New Roman" panose="02020603050405020304" pitchFamily="18" charset="0"/>
            </a:endParaRP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a:lstStyle/>
          <a:p>
            <a:fld id="{D8DA9DAA-006C-4F4B-980E-E3DF019B24E2}" type="slidenum">
              <a:rPr lang="en-US" smtClean="0"/>
              <a:pPr/>
              <a:t>2</a:t>
            </a:fld>
            <a:endParaRPr lang="en-US" dirty="0"/>
          </a:p>
        </p:txBody>
      </p:sp>
      <p:graphicFrame>
        <p:nvGraphicFramePr>
          <p:cNvPr id="7" name="Table 6">
            <a:extLst>
              <a:ext uri="{FF2B5EF4-FFF2-40B4-BE49-F238E27FC236}">
                <a16:creationId xmlns:a16="http://schemas.microsoft.com/office/drawing/2014/main" id="{05FD87B6-A565-6733-CB2C-109633E98264}"/>
              </a:ext>
            </a:extLst>
          </p:cNvPr>
          <p:cNvGraphicFramePr>
            <a:graphicFrameLocks noGrp="1"/>
          </p:cNvGraphicFramePr>
          <p:nvPr>
            <p:extLst>
              <p:ext uri="{D42A27DB-BD31-4B8C-83A1-F6EECF244321}">
                <p14:modId xmlns:p14="http://schemas.microsoft.com/office/powerpoint/2010/main" val="610997505"/>
              </p:ext>
            </p:extLst>
          </p:nvPr>
        </p:nvGraphicFramePr>
        <p:xfrm>
          <a:off x="3852259" y="3779193"/>
          <a:ext cx="8112696" cy="2377440"/>
        </p:xfrm>
        <a:graphic>
          <a:graphicData uri="http://schemas.openxmlformats.org/drawingml/2006/table">
            <a:tbl>
              <a:tblPr firstRow="1" bandRow="1">
                <a:tableStyleId>{5C22544A-7EE6-4342-B048-85BDC9FD1C3A}</a:tableStyleId>
              </a:tblPr>
              <a:tblGrid>
                <a:gridCol w="829428">
                  <a:extLst>
                    <a:ext uri="{9D8B030D-6E8A-4147-A177-3AD203B41FA5}">
                      <a16:colId xmlns:a16="http://schemas.microsoft.com/office/drawing/2014/main" val="93053282"/>
                    </a:ext>
                  </a:extLst>
                </a:gridCol>
                <a:gridCol w="3219268">
                  <a:extLst>
                    <a:ext uri="{9D8B030D-6E8A-4147-A177-3AD203B41FA5}">
                      <a16:colId xmlns:a16="http://schemas.microsoft.com/office/drawing/2014/main" val="3183716282"/>
                    </a:ext>
                  </a:extLst>
                </a:gridCol>
                <a:gridCol w="2032000">
                  <a:extLst>
                    <a:ext uri="{9D8B030D-6E8A-4147-A177-3AD203B41FA5}">
                      <a16:colId xmlns:a16="http://schemas.microsoft.com/office/drawing/2014/main" val="2833819593"/>
                    </a:ext>
                  </a:extLst>
                </a:gridCol>
                <a:gridCol w="2032000">
                  <a:extLst>
                    <a:ext uri="{9D8B030D-6E8A-4147-A177-3AD203B41FA5}">
                      <a16:colId xmlns:a16="http://schemas.microsoft.com/office/drawing/2014/main" val="1608659387"/>
                    </a:ext>
                  </a:extLst>
                </a:gridCol>
              </a:tblGrid>
              <a:tr h="342834">
                <a:tc>
                  <a:txBody>
                    <a:bodyPr/>
                    <a:lstStyle/>
                    <a:p>
                      <a:r>
                        <a:rPr lang="en-US" sz="2000" dirty="0">
                          <a:latin typeface="Arial" panose="020B0604020202020204" pitchFamily="34" charset="0"/>
                          <a:cs typeface="Arial" panose="020B0604020202020204" pitchFamily="34" charset="0"/>
                        </a:rPr>
                        <a:t>STT</a:t>
                      </a:r>
                    </a:p>
                  </a:txBody>
                  <a:tcPr/>
                </a:tc>
                <a:tc>
                  <a:txBody>
                    <a:bodyPr/>
                    <a:lstStyle/>
                    <a:p>
                      <a:endParaRPr lang="en-US" sz="2000" dirty="0">
                        <a:latin typeface="Arial" panose="020B0604020202020204" pitchFamily="34" charset="0"/>
                        <a:cs typeface="Arial" panose="020B0604020202020204" pitchFamily="34" charset="0"/>
                      </a:endParaRPr>
                    </a:p>
                  </a:txBody>
                  <a:tcPr/>
                </a:tc>
                <a:tc>
                  <a:txBody>
                    <a:bodyPr/>
                    <a:lstStyle/>
                    <a:p>
                      <a:endParaRPr lang="en-US" sz="2000">
                        <a:latin typeface="Arial" panose="020B0604020202020204" pitchFamily="34" charset="0"/>
                        <a:cs typeface="Arial" panose="020B0604020202020204" pitchFamily="34" charset="0"/>
                      </a:endParaRPr>
                    </a:p>
                  </a:txBody>
                  <a:tcPr/>
                </a:tc>
                <a:tc>
                  <a:txBody>
                    <a:bodyPr/>
                    <a:lstStyle/>
                    <a:p>
                      <a:endParaRPr lang="en-US" sz="200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142725346"/>
                  </a:ext>
                </a:extLst>
              </a:tr>
              <a:tr h="0">
                <a:tc>
                  <a:txBody>
                    <a:bodyPr/>
                    <a:lstStyle/>
                    <a:p>
                      <a:r>
                        <a:rPr lang="en-US" sz="2000" dirty="0">
                          <a:latin typeface="Arial" panose="020B0604020202020204" pitchFamily="34" charset="0"/>
                          <a:cs typeface="Arial" panose="020B0604020202020204" pitchFamily="34" charset="0"/>
                        </a:rPr>
                        <a:t>1</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Đặng Phước Lộc</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DTH205849</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latin typeface="Arial" panose="020B0604020202020204" pitchFamily="34" charset="0"/>
                          <a:cs typeface="Arial" panose="020B0604020202020204" pitchFamily="34" charset="0"/>
                        </a:rPr>
                        <a:t>DH21TH1</a:t>
                      </a:r>
                    </a:p>
                  </a:txBody>
                  <a:tcPr/>
                </a:tc>
                <a:extLst>
                  <a:ext uri="{0D108BD9-81ED-4DB2-BD59-A6C34878D82A}">
                    <a16:rowId xmlns:a16="http://schemas.microsoft.com/office/drawing/2014/main" val="3907302565"/>
                  </a:ext>
                </a:extLst>
              </a:tr>
              <a:tr h="370840">
                <a:tc>
                  <a:txBody>
                    <a:bodyPr/>
                    <a:lstStyle/>
                    <a:p>
                      <a:r>
                        <a:rPr lang="en-US" sz="2000" dirty="0">
                          <a:latin typeface="Arial" panose="020B0604020202020204" pitchFamily="34" charset="0"/>
                          <a:cs typeface="Arial" panose="020B0604020202020204" pitchFamily="34" charset="0"/>
                        </a:rPr>
                        <a:t>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Nguyễn Thị Thuỳ Dương</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DTH205743</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latin typeface="Arial" panose="020B0604020202020204" pitchFamily="34" charset="0"/>
                          <a:cs typeface="Arial" panose="020B0604020202020204" pitchFamily="34" charset="0"/>
                        </a:rPr>
                        <a:t>DH21TH1</a:t>
                      </a:r>
                    </a:p>
                  </a:txBody>
                  <a:tcPr/>
                </a:tc>
                <a:extLst>
                  <a:ext uri="{0D108BD9-81ED-4DB2-BD59-A6C34878D82A}">
                    <a16:rowId xmlns:a16="http://schemas.microsoft.com/office/drawing/2014/main" val="3926113600"/>
                  </a:ext>
                </a:extLst>
              </a:tr>
              <a:tr h="370840">
                <a:tc>
                  <a:txBody>
                    <a:bodyPr/>
                    <a:lstStyle/>
                    <a:p>
                      <a:r>
                        <a:rPr lang="en-US" sz="2000" dirty="0">
                          <a:latin typeface="Arial" panose="020B0604020202020204" pitchFamily="34" charset="0"/>
                          <a:cs typeface="Arial" panose="020B0604020202020204" pitchFamily="34" charset="0"/>
                        </a:rPr>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Nguyễn Minh Triết</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DTH206034</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DH21TH2</a:t>
                      </a:r>
                      <a:endParaRPr lang="en-US"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679078876"/>
                  </a:ext>
                </a:extLst>
              </a:tr>
              <a:tr h="370840">
                <a:tc>
                  <a:txBody>
                    <a:bodyPr/>
                    <a:lstStyle/>
                    <a:p>
                      <a:r>
                        <a:rPr lang="en-US" sz="2000">
                          <a:latin typeface="Arial" panose="020B0604020202020204" pitchFamily="34" charset="0"/>
                          <a:cs typeface="Arial" panose="020B0604020202020204" pitchFamily="34" charset="0"/>
                        </a:rPr>
                        <a:t>4</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Lê Huỳnh Nhựt Minh</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DTH205861</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DH21TH1</a:t>
                      </a:r>
                      <a:endParaRPr lang="en-US"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3156576944"/>
                  </a:ext>
                </a:extLst>
              </a:tr>
              <a:tr h="370840">
                <a:tc>
                  <a:txBody>
                    <a:bodyPr/>
                    <a:lstStyle/>
                    <a:p>
                      <a:r>
                        <a:rPr lang="en-US" sz="2000">
                          <a:latin typeface="Arial" panose="020B0604020202020204" pitchFamily="34" charset="0"/>
                          <a:cs typeface="Arial" panose="020B0604020202020204" pitchFamily="34" charset="0"/>
                        </a:rPr>
                        <a:t>5</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Nguyễn Thị Cẩm Huyền</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DTH205797</a:t>
                      </a:r>
                      <a:endParaRPr lang="en-US" sz="2000" dirty="0">
                        <a:latin typeface="Arial" panose="020B0604020202020204" pitchFamily="34" charset="0"/>
                        <a:cs typeface="Arial" panose="020B0604020202020204" pitchFamily="34" charset="0"/>
                      </a:endParaRP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a:latin typeface="Arial" panose="020B0604020202020204" pitchFamily="34" charset="0"/>
                          <a:cs typeface="Arial" panose="020B0604020202020204" pitchFamily="34" charset="0"/>
                        </a:rPr>
                        <a:t>DH21TH1</a:t>
                      </a:r>
                      <a:endParaRPr lang="en-US" sz="200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625971161"/>
                  </a:ext>
                </a:extLst>
              </a:tr>
            </a:tbl>
          </a:graphicData>
        </a:graphic>
      </p:graphicFrame>
      <p:pic>
        <p:nvPicPr>
          <p:cNvPr id="2052" name="Picture 4" descr="Topaz Denoise AI – Khử nhiễu bằng công nghệ AI của hãng Topaz – Maclife –  Everything for Mac Lovers">
            <a:extLst>
              <a:ext uri="{FF2B5EF4-FFF2-40B4-BE49-F238E27FC236}">
                <a16:creationId xmlns:a16="http://schemas.microsoft.com/office/drawing/2014/main" id="{F146A80A-E00F-9964-E34C-A1F97EC4F3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5606" y="677042"/>
            <a:ext cx="4227874" cy="2478766"/>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a:xfrm>
            <a:off x="183235" y="873386"/>
            <a:ext cx="6190488" cy="1179576"/>
          </a:xfrm>
        </p:spPr>
        <p:txBody>
          <a:bodyPr/>
          <a:lstStyle/>
          <a:p>
            <a:r>
              <a:rPr lang="en-US" dirty="0"/>
              <a:t>Introduction</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a:lstStyle/>
          <a:p>
            <a:r>
              <a:rPr lang="en-US" dirty="0"/>
              <a:t>Presentation Title</a:t>
            </a:r>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a:xfrm>
            <a:off x="592940" y="2434879"/>
            <a:ext cx="6190488" cy="3346704"/>
          </a:xfrm>
        </p:spPr>
        <p:txBody>
          <a:bodyPr/>
          <a:lstStyle/>
          <a:p>
            <a:r>
              <a:rPr lang="vi-VN" b="0" i="0">
                <a:solidFill>
                  <a:srgbClr val="081C36"/>
                </a:solidFill>
                <a:effectLst/>
                <a:latin typeface="SegoeuiPc"/>
              </a:rPr>
              <a:t>Kỹ thuật nhiễu ảnh denoising có mục tiêu là loại bỏ hoặc giảm thiểu nhiễu trong hình ảnh, trong khi vẫn giữ lại các chi tiết quan trọng. Dưới đây là một số phương pháp denoising phổ biến:</a:t>
            </a:r>
            <a:endParaRPr lang="en-US" b="1"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2"/>
          <a:srcRect l="71" r="71"/>
          <a:stretch/>
        </p:blipFill>
        <p:spPr/>
      </p:pic>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a:lstStyle/>
          <a:p>
            <a:fld id="{D8DA9DAA-006C-4F4B-980E-E3DF019B24E2}" type="slidenum">
              <a:rPr lang="en-US" smtClean="0"/>
              <a:pPr/>
              <a:t>3</a:t>
            </a:fld>
            <a:endParaRPr lang="en-US" dirty="0"/>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a:lstStyle/>
          <a:p>
            <a:r>
              <a:rPr lang="en-US" b="1" cap="all" spc="400" dirty="0">
                <a:solidFill>
                  <a:schemeClr val="bg1"/>
                </a:solidFill>
                <a:latin typeface="+mn-lt"/>
              </a:rPr>
              <a:t>Topic one</a:t>
            </a:r>
            <a:endParaRPr lang="en-US"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a:lstStyle/>
          <a:p>
            <a:r>
              <a:rPr lang="en-US" sz="2000" dirty="0">
                <a:solidFill>
                  <a:schemeClr val="bg1"/>
                </a:solidFill>
              </a:rPr>
              <a:t>Subtitle</a:t>
            </a:r>
            <a:endParaRPr lang="en-US"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Chart</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5</a:t>
            </a:fld>
            <a:endParaRPr lang="en-US" b="1" cap="all" spc="100" dirty="0">
              <a:solidFill>
                <a:schemeClr val="accent2"/>
              </a:solidFill>
            </a:endParaRPr>
          </a:p>
        </p:txBody>
      </p:sp>
      <p:pic>
        <p:nvPicPr>
          <p:cNvPr id="6" name="Content Placeholder 5" descr="chart">
            <a:extLst>
              <a:ext uri="{FF2B5EF4-FFF2-40B4-BE49-F238E27FC236}">
                <a16:creationId xmlns:a16="http://schemas.microsoft.com/office/drawing/2014/main" id="{A91849EF-DF61-4DA3-AD94-E2450B9D6DC0}"/>
              </a:ext>
            </a:extLst>
          </p:cNvPr>
          <p:cNvPicPr>
            <a:picLocks noGrp="1" noChangeAspect="1"/>
          </p:cNvPicPr>
          <p:nvPr>
            <p:ph idx="1"/>
          </p:nvPr>
        </p:nvPicPr>
        <p:blipFill>
          <a:blip r:embed="rId2"/>
          <a:stretch>
            <a:fillRect/>
          </a:stretch>
        </p:blipFill>
        <p:spPr>
          <a:xfrm>
            <a:off x="1142570" y="2178432"/>
            <a:ext cx="9906859" cy="3645724"/>
          </a:xfrm>
        </p:spPr>
      </p:pic>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a:normAutofit/>
          </a:bodyPr>
          <a:lstStyle/>
          <a:p>
            <a:r>
              <a:rPr lang="en-US" sz="5400"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612315666"/>
              </p:ext>
            </p:extLst>
          </p:nvPr>
        </p:nvGraphicFramePr>
        <p:xfrm>
          <a:off x="1447800" y="2209799"/>
          <a:ext cx="9753600" cy="3010885"/>
        </p:xfrm>
        <a:graphic>
          <a:graphicData uri="http://schemas.openxmlformats.org/drawingml/2006/table">
            <a:tbl>
              <a:tblPr firstRow="1">
                <a:tableStyleId>{5C22544A-7EE6-4342-B048-85BDC9FD1C3A}</a:tableStyleId>
              </a:tblPr>
              <a:tblGrid>
                <a:gridCol w="1950720">
                  <a:extLst>
                    <a:ext uri="{9D8B030D-6E8A-4147-A177-3AD203B41FA5}">
                      <a16:colId xmlns:a16="http://schemas.microsoft.com/office/drawing/2014/main" val="3715394682"/>
                    </a:ext>
                  </a:extLst>
                </a:gridCol>
                <a:gridCol w="1950720">
                  <a:extLst>
                    <a:ext uri="{9D8B030D-6E8A-4147-A177-3AD203B41FA5}">
                      <a16:colId xmlns:a16="http://schemas.microsoft.com/office/drawing/2014/main" val="4203886316"/>
                    </a:ext>
                  </a:extLst>
                </a:gridCol>
                <a:gridCol w="1950720">
                  <a:extLst>
                    <a:ext uri="{9D8B030D-6E8A-4147-A177-3AD203B41FA5}">
                      <a16:colId xmlns:a16="http://schemas.microsoft.com/office/drawing/2014/main" val="1368357775"/>
                    </a:ext>
                  </a:extLst>
                </a:gridCol>
                <a:gridCol w="1950720">
                  <a:extLst>
                    <a:ext uri="{9D8B030D-6E8A-4147-A177-3AD203B41FA5}">
                      <a16:colId xmlns:a16="http://schemas.microsoft.com/office/drawing/2014/main" val="538162733"/>
                    </a:ext>
                  </a:extLst>
                </a:gridCol>
                <a:gridCol w="1950720">
                  <a:extLst>
                    <a:ext uri="{9D8B030D-6E8A-4147-A177-3AD203B41FA5}">
                      <a16:colId xmlns:a16="http://schemas.microsoft.com/office/drawing/2014/main" val="2004813969"/>
                    </a:ext>
                  </a:extLst>
                </a:gridCol>
              </a:tblGrid>
              <a:tr h="602177">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1"/>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02177">
                <a:tc>
                  <a:txBody>
                    <a:bodyPr/>
                    <a:lstStyle/>
                    <a:p>
                      <a:pPr algn="ctr"/>
                      <a:r>
                        <a:rPr lang="en-US" b="0" dirty="0"/>
                        <a:t>Item 1 </a:t>
                      </a:r>
                    </a:p>
                  </a:txBody>
                  <a:tcPr anchor="ctr">
                    <a:lnL w="12700" cmpd="sng">
                      <a:noFill/>
                    </a:lnL>
                    <a:lnR w="6350" cap="flat" cmpd="sng" algn="ctr">
                      <a:solidFill>
                        <a:schemeClr val="accent1"/>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p>
                  </a:txBody>
                  <a:tcPr anchor="ctr">
                    <a:lnL w="6350"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02177">
                <a:tc>
                  <a:txBody>
                    <a:bodyPr/>
                    <a:lstStyle/>
                    <a:p>
                      <a:pPr algn="ctr"/>
                      <a:r>
                        <a:rPr lang="en-US" b="0" dirty="0"/>
                        <a:t>Item 2</a:t>
                      </a:r>
                    </a:p>
                  </a:txBody>
                  <a:tcPr anchor="ctr">
                    <a:lnR w="6350" cap="flat" cmpd="sng" algn="ctr">
                      <a:solidFill>
                        <a:schemeClr val="accent1"/>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p>
                  </a:txBody>
                  <a:tcPr anchor="ctr">
                    <a:lnL w="6350"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02177">
                <a:tc>
                  <a:txBody>
                    <a:bodyPr/>
                    <a:lstStyle/>
                    <a:p>
                      <a:pPr algn="ctr"/>
                      <a:r>
                        <a:rPr lang="en-US" b="0" dirty="0"/>
                        <a:t>Item 3</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02177">
                <a:tc>
                  <a:txBody>
                    <a:bodyPr/>
                    <a:lstStyle/>
                    <a:p>
                      <a:pPr algn="ctr"/>
                      <a:r>
                        <a:rPr lang="en-US" b="0" dirty="0"/>
                        <a:t>Item 4</a:t>
                      </a:r>
                    </a:p>
                  </a:txBody>
                  <a:tcPr anchor="ctr">
                    <a:lnR w="6350" cap="flat" cmpd="sng" algn="ctr">
                      <a:solidFill>
                        <a:schemeClr val="accent1"/>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1"/>
                      </a:solidFill>
                      <a:prstDash val="solid"/>
                      <a:round/>
                      <a:headEnd type="none" w="med" len="med"/>
                      <a:tailEnd type="none" w="med" len="med"/>
                    </a:lnL>
                    <a:lnR w="6350"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6350" cap="flat" cmpd="sng" algn="ctr">
                      <a:solidFill>
                        <a:schemeClr val="accent5"/>
                      </a:solidFill>
                      <a:prstDash val="solid"/>
                      <a:round/>
                      <a:headEnd type="none" w="med" len="med"/>
                      <a:tailEnd type="none" w="med" len="med"/>
                    </a:lnL>
                    <a:lnR w="6350"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6350" cap="flat" cmpd="sng" algn="ctr">
                      <a:solidFill>
                        <a:schemeClr val="accent3"/>
                      </a:solidFill>
                      <a:prstDash val="solid"/>
                      <a:round/>
                      <a:headEnd type="none" w="med" len="med"/>
                      <a:tailEnd type="none" w="med" len="med"/>
                    </a:lnL>
                    <a:lnR w="6350" cap="flat" cmpd="sng" algn="ctr">
                      <a:solidFill>
                        <a:schemeClr val="accent4"/>
                      </a:solidFill>
                      <a:prstDash val="solid"/>
                      <a:round/>
                      <a:headEnd type="none" w="med" len="med"/>
                      <a:tailEnd type="none" w="med" len="med"/>
                    </a:lnR>
                    <a:noFill/>
                  </a:tcPr>
                </a:tc>
                <a:tc>
                  <a:txBody>
                    <a:bodyPr/>
                    <a:lstStyle/>
                    <a:p>
                      <a:pPr algn="ctr"/>
                      <a:r>
                        <a:rPr lang="en-US" dirty="0"/>
                        <a:t>7</a:t>
                      </a:r>
                    </a:p>
                  </a:txBody>
                  <a:tcPr anchor="ctr">
                    <a:lnL w="6350"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bl>
          </a:graphicData>
        </a:graphic>
      </p:graphicFrame>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a:lstStyle/>
          <a:p>
            <a:fld id="{D8DA9DAA-006C-4F4B-980E-E3DF019B24E2}" type="slidenum">
              <a:rPr lang="en-US" b="1" cap="all" spc="100" smtClean="0">
                <a:solidFill>
                  <a:schemeClr val="accent2"/>
                </a:solidFill>
              </a:rPr>
              <a:t>6</a:t>
            </a:fld>
            <a:endParaRPr lang="en-US" b="1" cap="all" spc="100" dirty="0">
              <a:solidFill>
                <a:schemeClr val="accent2"/>
              </a:solidFill>
            </a:endParaRPr>
          </a:p>
        </p:txBody>
      </p:sp>
    </p:spTree>
    <p:extLst>
      <p:ext uri="{BB962C8B-B14F-4D97-AF65-F5344CB8AC3E}">
        <p14:creationId xmlns:p14="http://schemas.microsoft.com/office/powerpoint/2010/main" val="277827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DFB95-2803-4882-8DE6-333A75D37240}"/>
              </a:ext>
            </a:extLst>
          </p:cNvPr>
          <p:cNvSpPr>
            <a:spLocks noGrp="1"/>
          </p:cNvSpPr>
          <p:nvPr>
            <p:ph type="ctrTitle"/>
          </p:nvPr>
        </p:nvSpPr>
        <p:spPr/>
        <p:txBody>
          <a:bodyPr/>
          <a:lstStyle/>
          <a:p>
            <a:r>
              <a:rPr lang="en-US" sz="3600" dirty="0"/>
              <a:t>The way to get started is to quit talking and begin doing.</a:t>
            </a:r>
            <a:endParaRPr lang="en-US" dirty="0"/>
          </a:p>
        </p:txBody>
      </p:sp>
      <p:sp>
        <p:nvSpPr>
          <p:cNvPr id="3" name="Subtitle 2">
            <a:extLst>
              <a:ext uri="{FF2B5EF4-FFF2-40B4-BE49-F238E27FC236}">
                <a16:creationId xmlns:a16="http://schemas.microsoft.com/office/drawing/2014/main" id="{8AFC25C2-2815-4A92-A043-0CEC83591A94}"/>
              </a:ext>
            </a:extLst>
          </p:cNvPr>
          <p:cNvSpPr>
            <a:spLocks noGrp="1"/>
          </p:cNvSpPr>
          <p:nvPr>
            <p:ph type="subTitle" idx="1"/>
          </p:nvPr>
        </p:nvSpPr>
        <p:spPr/>
        <p:txBody>
          <a:bodyPr/>
          <a:lstStyle/>
          <a:p>
            <a:r>
              <a:rPr lang="en-US" sz="1800" dirty="0"/>
              <a:t>Walt Disney</a:t>
            </a:r>
          </a:p>
        </p:txBody>
      </p:sp>
      <p:pic>
        <p:nvPicPr>
          <p:cNvPr id="8" name="Picture Placeholder 7" descr="mountains at sunset">
            <a:extLst>
              <a:ext uri="{FF2B5EF4-FFF2-40B4-BE49-F238E27FC236}">
                <a16:creationId xmlns:a16="http://schemas.microsoft.com/office/drawing/2014/main" id="{8DD372BB-220C-48D2-B19A-562BE88C2109}"/>
              </a:ext>
            </a:extLst>
          </p:cNvPr>
          <p:cNvPicPr>
            <a:picLocks noGrp="1" noChangeAspect="1"/>
          </p:cNvPicPr>
          <p:nvPr>
            <p:ph type="pic" sz="quarter" idx="13"/>
          </p:nvPr>
        </p:nvPicPr>
        <p:blipFill rotWithShape="1">
          <a:blip r:embed="rId2"/>
          <a:srcRect/>
          <a:stretch/>
        </p:blipFill>
        <p:spPr/>
      </p:pic>
      <p:sp>
        <p:nvSpPr>
          <p:cNvPr id="9" name="Footer Placeholder 8">
            <a:extLst>
              <a:ext uri="{FF2B5EF4-FFF2-40B4-BE49-F238E27FC236}">
                <a16:creationId xmlns:a16="http://schemas.microsoft.com/office/drawing/2014/main" id="{A2055D38-CE59-4FC4-85CE-CF9DA81D858C}"/>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FE0D311A-C366-4A86-9404-C0F5CBF9C811}"/>
              </a:ext>
            </a:extLst>
          </p:cNvPr>
          <p:cNvSpPr>
            <a:spLocks noGrp="1"/>
          </p:cNvSpPr>
          <p:nvPr>
            <p:ph type="sldNum" sz="quarter" idx="12"/>
          </p:nvPr>
        </p:nvSpPr>
        <p:spPr/>
        <p:txBody>
          <a:bodyPr/>
          <a:lstStyle/>
          <a:p>
            <a:fld id="{D8DA9DAA-006C-4F4B-980E-E3DF019B24E2}" type="slidenum">
              <a:rPr lang="en-US" smtClean="0"/>
              <a:pPr/>
              <a:t>7</a:t>
            </a:fld>
            <a:endParaRPr lang="en-US" dirty="0"/>
          </a:p>
        </p:txBody>
      </p:sp>
    </p:spTree>
    <p:extLst>
      <p:ext uri="{BB962C8B-B14F-4D97-AF65-F5344CB8AC3E}">
        <p14:creationId xmlns:p14="http://schemas.microsoft.com/office/powerpoint/2010/main" val="35614734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a:lstStyle/>
          <a:p>
            <a:r>
              <a:rPr lang="en-US"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a:lstStyle/>
          <a:p>
            <a:r>
              <a:rPr lang="en-US" dirty="0"/>
              <a:t>Presentation Title</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150119030"/>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a:lstStyle/>
          <a:p>
            <a:fld id="{D8DA9DAA-006C-4F4B-980E-E3DF019B24E2}" type="slidenum">
              <a:rPr lang="en-US" smtClean="0"/>
              <a:pPr/>
              <a:t>8</a:t>
            </a:fld>
            <a:endParaRPr lang="en-US" dirty="0"/>
          </a:p>
        </p:txBody>
      </p:sp>
    </p:spTree>
    <p:extLst>
      <p:ext uri="{BB962C8B-B14F-4D97-AF65-F5344CB8AC3E}">
        <p14:creationId xmlns:p14="http://schemas.microsoft.com/office/powerpoint/2010/main" val="22700286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a:normAutofit/>
          </a:bodyPr>
          <a:lstStyle/>
          <a:p>
            <a:r>
              <a:rPr lang="en-US"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a:normAutofit/>
          </a:bodyPr>
          <a:lstStyle/>
          <a:p>
            <a:pPr>
              <a:spcAft>
                <a:spcPts val="600"/>
              </a:spcAft>
            </a:pPr>
            <a:fld id="{D8DA9DAA-006C-4F4B-980E-E3DF019B24E2}" type="slidenum">
              <a:rPr lang="en-US" b="1" cap="all" spc="100" smtClean="0">
                <a:solidFill>
                  <a:schemeClr val="accent2"/>
                </a:solidFill>
              </a:rPr>
              <a:pPr>
                <a:spcAft>
                  <a:spcPts val="600"/>
                </a:spcAft>
              </a:pPr>
              <a:t>9</a:t>
            </a:fld>
            <a:endParaRPr lang="en-US"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668097827"/>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59288639"/>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 id="{D860ABA3-507A-4DC6-8D34-B6D2FE41A3BA}" vid="{BBA8DB39-4D39-4790-8D8A-7FB22E96343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_ip_UnifiedCompliancePolicyUIAction xmlns="http://schemas.microsoft.com/sharepoint/v3" xsi:nil="true"/>
    <Image xmlns="71af3243-3dd4-4a8d-8c0d-dd76da1f02a5">
      <Url xsi:nil="true"/>
      <Description xsi:nil="true"/>
    </Image>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documentManagement>
</p:properties>
</file>

<file path=customXml/itemProps1.xml><?xml version="1.0" encoding="utf-8"?>
<ds:datastoreItem xmlns:ds="http://schemas.openxmlformats.org/officeDocument/2006/customXml" ds:itemID="{64958658-F0F0-4C75-A3B7-276A0C8E9F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79E8A1-055A-4751-97E9-E6B1F9E21214}">
  <ds:schemaRefs>
    <ds:schemaRef ds:uri="http://schemas.microsoft.com/sharepoint/v3/contenttype/forms"/>
  </ds:schemaRefs>
</ds:datastoreItem>
</file>

<file path=customXml/itemProps3.xml><?xml version="1.0" encoding="utf-8"?>
<ds:datastoreItem xmlns:ds="http://schemas.openxmlformats.org/officeDocument/2006/customXml" ds:itemID="{99D08CD0-82A3-4566-9B63-BB91B2D89764}">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{912055C1-BA2B-477C-A5D0-EBE9AFFB5F6C}tf89338750_win32</Template>
  <TotalTime>85</TotalTime>
  <Words>537</Words>
  <Application>Microsoft Office PowerPoint</Application>
  <PresentationFormat>Widescreen</PresentationFormat>
  <Paragraphs>112</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SegoeuiPc</vt:lpstr>
      <vt:lpstr>Times New Roman</vt:lpstr>
      <vt:lpstr>Univers</vt:lpstr>
      <vt:lpstr>GradientUnivers</vt:lpstr>
      <vt:lpstr>Tìm hiểu về kỹ thuật nhiễu Denoise A.I</vt:lpstr>
      <vt:lpstr>Thành viên nhóm 4</vt:lpstr>
      <vt:lpstr>Introduction</vt:lpstr>
      <vt:lpstr>Topic one</vt:lpstr>
      <vt:lpstr>Chart</vt:lpstr>
      <vt:lpstr>Table</vt:lpstr>
      <vt:lpstr>The way to get started is to quit talking and begin doing.</vt:lpstr>
      <vt:lpstr>Team</vt:lpstr>
      <vt:lpstr>Timeline</vt:lpstr>
      <vt:lpstr>Title</vt:lpstr>
      <vt:lpstr>Title </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Galaxy</dc:title>
  <dc:creator>lehuynhnhutminh1722002@gmail.com</dc:creator>
  <cp:lastModifiedBy>Admin</cp:lastModifiedBy>
  <cp:revision>2</cp:revision>
  <dcterms:created xsi:type="dcterms:W3CDTF">2023-12-21T08:14:22Z</dcterms:created>
  <dcterms:modified xsi:type="dcterms:W3CDTF">2023-12-21T09:47:17Z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